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 autoAdjust="0"/>
    <p:restoredTop sz="94660"/>
  </p:normalViewPr>
  <p:slideViewPr>
    <p:cSldViewPr snapToGrid="0">
      <p:cViewPr varScale="1">
        <p:scale>
          <a:sx n="68" d="100"/>
          <a:sy n="68" d="100"/>
        </p:scale>
        <p:origin x="16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DF686-477D-4216-8951-D5B017850F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DB696D-76EE-4DBF-84CD-210A164A5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28FA65-E4B4-40CC-9E12-DC0AABDE3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9FB0CA-916D-459F-811D-FF4DD328E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FB8E9A-45A1-4760-8AE0-C3FF57D8B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646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011738-FD75-4F05-9502-BD909C4CF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5913E6-09DE-434D-8E92-95CF434F4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EBE226-2B36-4AA1-A484-E04330D5A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557523-2EF2-4EB6-BB06-D07DFE982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83944D-6B8A-4C6B-BD4C-2C11B4335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97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7549FFB-10B2-49A8-BDA6-071A36F17F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A11CF7B-FE1D-423B-ACF5-AFF1BA08F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2A9FF0-BA2A-4C51-9531-B5F1AA1E5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F75626-C61A-4D53-B919-446ABA10A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FC0455-9EDC-405A-8004-1A30E9E8C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931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0351C-FFEF-4998-BA83-1F09BD7A0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5FBA13-DE03-4D51-9173-38973BF0D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31D5F6-2551-4BD4-BC74-FC2B71007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B0D155-3523-4BAB-8269-1DE3ED585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BDAE69-6436-4723-8511-7B2A40FC0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202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27A610-443A-418A-9FDD-3E39920AC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9DAED3-46E0-460B-933A-FF1FBAD42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865BE1-49A8-4D2D-A94A-F6B89A7A7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7503A7-B66E-4048-B50E-9BD2D6C73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9D84EA-0998-48DC-A632-3D5ADDCCB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031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DE5832-401F-4261-A924-EE0704B4E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50E24-6B4F-427B-B789-456E1DEB55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6CC67F-9DC7-4C43-AAAA-E170DBCA0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318F0A-5093-40E5-9718-0B9C34A67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BCFD1F-017B-4042-9D8E-93888D34C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41C208-B87F-4500-80C5-FE293A54A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985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EBA8BD-1D44-4411-90A7-BA0D10851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BCAED3-B070-46A6-B911-636823E58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CB66C7-FD71-4AC6-8589-6A9B732C1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2AFAB1-AA3A-4643-9B78-E10EB39DC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CF2DE61-2567-4B22-A4ED-ACB9546D60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F237BA6-ADE2-416C-AD5F-1D125C608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A52CFE1-4DA2-4F3C-ACAB-5CFD9C57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562EA7-57D3-4CBE-A0AC-7133502C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107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728A77-C80A-4A64-BC28-F97959D89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16E234-1FA6-40A7-B157-B2F38C560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B71B008-545F-43D6-B601-DE852F1AE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8338C9A-3D50-444F-9EB6-614CB1024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769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78144AB-8D04-4E0A-97B2-39060863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BAF580-E235-4B3B-BB2D-FEB451030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C31958E-E8BF-4417-A11D-593A92C2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438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3304D8-FF6B-4735-A679-0DE0BBB7A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18A404-E1A3-42DE-A729-9AB6CF645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DBF344-39A0-4AA9-A7C6-615599FCC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50D9F9-E896-438D-8E3E-0041EAAA2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0969F7-9D70-4C10-B241-4B4A1C04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56E599-E5D1-4E49-A5DB-F02D5C461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95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9934A9-3582-4E03-94A2-F636CE835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0204212-604C-4057-BB57-51B19CEE48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8FAFAC-7E7A-4F41-AAE9-4E52632923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14CED9-560E-40A2-BDF3-0E8ECBD9A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A65833-2006-489F-A739-A2FEDC018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A4C33-82A6-4962-90AA-761C28D0C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907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78CCED-33BC-4C16-B19C-61B4042D0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AFE239-5646-4246-8385-1613E85A1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AC62B4-2665-4856-9C8B-E756D7FF00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5273B-68F6-4C15-95DF-BC7F0543F797}" type="datetimeFigureOut">
              <a:rPr lang="ko-KR" altLang="en-US" smtClean="0"/>
              <a:t>2021-01-18(Mon)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047EC6-0BA0-48EB-876D-7C4AD61D66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E39C48-8CCC-446F-BBF2-55C63DB3E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02CCF-0E6C-432B-8680-3C584D55D2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684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42D55DE-2240-48E5-A23A-D5D581FBF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8275"/>
            <a:ext cx="5619908" cy="45614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C3BF54F-E619-4136-870A-FFC634AD2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025" y="1148276"/>
            <a:ext cx="6133445" cy="4561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8E80FC-2E60-445E-8E0E-60B10AB451BD}"/>
              </a:ext>
            </a:extLst>
          </p:cNvPr>
          <p:cNvSpPr txBox="1"/>
          <p:nvPr/>
        </p:nvSpPr>
        <p:spPr>
          <a:xfrm>
            <a:off x="1607166" y="5709725"/>
            <a:ext cx="2405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1훈떡볶이 R" panose="02020603020101020101" pitchFamily="18" charset="-127"/>
                <a:ea typeface="1훈떡볶이 R" panose="02020603020101020101" pitchFamily="18" charset="-127"/>
              </a:rPr>
              <a:t>Calibration </a:t>
            </a:r>
            <a:r>
              <a:rPr lang="ko-KR" altLang="en-US" sz="2800">
                <a:latin typeface="1훈떡볶이 R" panose="02020603020101020101" pitchFamily="18" charset="-127"/>
                <a:ea typeface="1훈떡볶이 R" panose="02020603020101020101" pitchFamily="18" charset="-127"/>
              </a:rPr>
              <a:t>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667D2-313E-4C53-AB69-004174733817}"/>
              </a:ext>
            </a:extLst>
          </p:cNvPr>
          <p:cNvSpPr txBox="1"/>
          <p:nvPr/>
        </p:nvSpPr>
        <p:spPr>
          <a:xfrm>
            <a:off x="7687959" y="5709725"/>
            <a:ext cx="2405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1훈떡볶이 R" panose="02020603020101020101" pitchFamily="18" charset="-127"/>
                <a:ea typeface="1훈떡볶이 R" panose="02020603020101020101" pitchFamily="18" charset="-127"/>
              </a:rPr>
              <a:t>Calibration </a:t>
            </a:r>
            <a:r>
              <a:rPr lang="ko-KR" altLang="en-US" sz="2800">
                <a:latin typeface="1훈떡볶이 R" panose="02020603020101020101" pitchFamily="18" charset="-127"/>
                <a:ea typeface="1훈떡볶이 R" panose="02020603020101020101" pitchFamily="18" charset="-127"/>
              </a:rPr>
              <a:t>후</a:t>
            </a:r>
          </a:p>
        </p:txBody>
      </p:sp>
    </p:spTree>
    <p:extLst>
      <p:ext uri="{BB962C8B-B14F-4D97-AF65-F5344CB8AC3E}">
        <p14:creationId xmlns:p14="http://schemas.microsoft.com/office/powerpoint/2010/main" val="1178247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29B0C9-E3A5-41BD-AD7C-B31790402C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0" t="17436" r="7897" b="17744"/>
          <a:stretch/>
        </p:blipFill>
        <p:spPr>
          <a:xfrm>
            <a:off x="0" y="1"/>
            <a:ext cx="6572193" cy="364353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5AEE72F-1E7A-406B-8418-2A1BE5F0E0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52" r="3282" b="19795"/>
          <a:stretch/>
        </p:blipFill>
        <p:spPr>
          <a:xfrm>
            <a:off x="5235841" y="3073789"/>
            <a:ext cx="6956159" cy="37842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651A2C-80D3-4226-B148-D83DC307CD20}"/>
              </a:ext>
            </a:extLst>
          </p:cNvPr>
          <p:cNvSpPr txBox="1"/>
          <p:nvPr/>
        </p:nvSpPr>
        <p:spPr>
          <a:xfrm>
            <a:off x="1607166" y="3643533"/>
            <a:ext cx="2405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1훈떡볶이 R" panose="02020603020101020101" pitchFamily="18" charset="-127"/>
                <a:ea typeface="1훈떡볶이 R" panose="02020603020101020101" pitchFamily="18" charset="-127"/>
              </a:rPr>
              <a:t>Calibration </a:t>
            </a:r>
            <a:r>
              <a:rPr lang="ko-KR" altLang="en-US" sz="2800">
                <a:latin typeface="1훈떡볶이 R" panose="02020603020101020101" pitchFamily="18" charset="-127"/>
                <a:ea typeface="1훈떡볶이 R" panose="02020603020101020101" pitchFamily="18" charset="-127"/>
              </a:rPr>
              <a:t>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54E03C-D6FE-433D-97DC-00C0F7F2911D}"/>
              </a:ext>
            </a:extLst>
          </p:cNvPr>
          <p:cNvSpPr txBox="1"/>
          <p:nvPr/>
        </p:nvSpPr>
        <p:spPr>
          <a:xfrm>
            <a:off x="8192594" y="2536020"/>
            <a:ext cx="2405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1훈떡볶이 R" panose="02020603020101020101" pitchFamily="18" charset="-127"/>
                <a:ea typeface="1훈떡볶이 R" panose="02020603020101020101" pitchFamily="18" charset="-127"/>
              </a:rPr>
              <a:t>Calibration </a:t>
            </a:r>
            <a:r>
              <a:rPr lang="ko-KR" altLang="en-US" sz="2800">
                <a:latin typeface="1훈떡볶이 R" panose="02020603020101020101" pitchFamily="18" charset="-127"/>
                <a:ea typeface="1훈떡볶이 R" panose="02020603020101020101" pitchFamily="18" charset="-127"/>
              </a:rPr>
              <a:t>후</a:t>
            </a:r>
          </a:p>
        </p:txBody>
      </p:sp>
    </p:spTree>
    <p:extLst>
      <p:ext uri="{BB962C8B-B14F-4D97-AF65-F5344CB8AC3E}">
        <p14:creationId xmlns:p14="http://schemas.microsoft.com/office/powerpoint/2010/main" val="3730293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A483BBC-D03D-4195-B59C-F30BA9F741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23" r="5282"/>
          <a:stretch/>
        </p:blipFill>
        <p:spPr>
          <a:xfrm>
            <a:off x="879230" y="162517"/>
            <a:ext cx="10433539" cy="6532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698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8</Words>
  <Application>Microsoft Office PowerPoint</Application>
  <PresentationFormat>와이드스크린</PresentationFormat>
  <Paragraphs>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1훈떡볶이 R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cydphj@gmail.com</dc:creator>
  <cp:lastModifiedBy>cydphj@gmail.com</cp:lastModifiedBy>
  <cp:revision>3</cp:revision>
  <dcterms:created xsi:type="dcterms:W3CDTF">2021-01-18T10:52:48Z</dcterms:created>
  <dcterms:modified xsi:type="dcterms:W3CDTF">2021-01-18T14:04:01Z</dcterms:modified>
</cp:coreProperties>
</file>

<file path=docProps/thumbnail.jpeg>
</file>